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  <p:sldMasterId id="2147483671" r:id="rId2"/>
  </p:sldMasterIdLst>
  <p:notesMasterIdLst>
    <p:notesMasterId r:id="rId18"/>
  </p:notes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18" y="-3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650767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avesli.com/urok-12-funktsii-i-return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8" name="Google Shape;1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" u="sng">
                <a:solidFill>
                  <a:schemeClr val="hlink"/>
                </a:solidFill>
                <a:hlinkClick r:id="rId3"/>
              </a:rPr>
              <a:t>https://ravesli.com/urok-12-funktsii-i-return/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6" name="Google Shape;14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body" idx="1"/>
          </p:nvPr>
        </p:nvSpPr>
        <p:spPr>
          <a:xfrm rot="5400000">
            <a:off x="2874750" y="-1217400"/>
            <a:ext cx="33945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Google Shape;84;p1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2"/>
          <p:cNvSpPr txBox="1">
            <a:spLocks noGrp="1"/>
          </p:cNvSpPr>
          <p:nvPr>
            <p:ph type="title"/>
          </p:nvPr>
        </p:nvSpPr>
        <p:spPr>
          <a:xfrm rot="5400000">
            <a:off x="5463750" y="1371628"/>
            <a:ext cx="43887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body" idx="1"/>
          </p:nvPr>
        </p:nvSpPr>
        <p:spPr>
          <a:xfrm rot="5400000">
            <a:off x="1272750" y="-609572"/>
            <a:ext cx="43887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Google Shape;89;p1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Google Shape;90;p1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01" name="Google Shape;101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6" name="Google Shape;116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17" name="Google Shape;117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20" name="Google Shape;120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2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4" name="Google Shape;124;p2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25" name="Google Shape;125;p2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6" name="Google Shape;126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итульный слайд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oogle Shape;16;p3"/>
          <p:cNvGrpSpPr/>
          <p:nvPr/>
        </p:nvGrpSpPr>
        <p:grpSpPr>
          <a:xfrm>
            <a:off x="0" y="1828800"/>
            <a:ext cx="8888413" cy="714375"/>
            <a:chOff x="0" y="1536"/>
            <a:chExt cx="5599" cy="600"/>
          </a:xfrm>
        </p:grpSpPr>
        <p:grpSp>
          <p:nvGrpSpPr>
            <p:cNvPr id="17" name="Google Shape;17;p3"/>
            <p:cNvGrpSpPr/>
            <p:nvPr/>
          </p:nvGrpSpPr>
          <p:grpSpPr>
            <a:xfrm>
              <a:off x="183" y="1604"/>
              <a:ext cx="457" cy="208"/>
              <a:chOff x="720" y="336"/>
              <a:chExt cx="636" cy="300"/>
            </a:xfrm>
          </p:grpSpPr>
          <p:sp>
            <p:nvSpPr>
              <p:cNvPr id="18" name="Google Shape;18;p3"/>
              <p:cNvSpPr/>
              <p:nvPr/>
            </p:nvSpPr>
            <p:spPr>
              <a:xfrm>
                <a:off x="720" y="336"/>
                <a:ext cx="300" cy="3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" name="Google Shape;19;p3"/>
              <p:cNvSpPr/>
              <p:nvPr/>
            </p:nvSpPr>
            <p:spPr>
              <a:xfrm>
                <a:off x="1056" y="336"/>
                <a:ext cx="300" cy="300"/>
              </a:xfrm>
              <a:prstGeom prst="rect">
                <a:avLst/>
              </a:prstGeom>
              <a:gradFill>
                <a:gsLst>
                  <a:gs pos="0">
                    <a:schemeClr val="folHlink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0" name="Google Shape;20;p3"/>
            <p:cNvGrpSpPr/>
            <p:nvPr/>
          </p:nvGrpSpPr>
          <p:grpSpPr>
            <a:xfrm>
              <a:off x="261" y="1870"/>
              <a:ext cx="440" cy="208"/>
              <a:chOff x="912" y="2640"/>
              <a:chExt cx="636" cy="300"/>
            </a:xfrm>
          </p:grpSpPr>
          <p:sp>
            <p:nvSpPr>
              <p:cNvPr id="21" name="Google Shape;21;p3"/>
              <p:cNvSpPr/>
              <p:nvPr/>
            </p:nvSpPr>
            <p:spPr>
              <a:xfrm>
                <a:off x="912" y="2640"/>
                <a:ext cx="300" cy="3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" name="Google Shape;22;p3"/>
              <p:cNvSpPr/>
              <p:nvPr/>
            </p:nvSpPr>
            <p:spPr>
              <a:xfrm>
                <a:off x="1248" y="2640"/>
                <a:ext cx="300" cy="300"/>
              </a:xfrm>
              <a:prstGeom prst="rect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3" name="Google Shape;23;p3"/>
            <p:cNvSpPr/>
            <p:nvPr/>
          </p:nvSpPr>
          <p:spPr>
            <a:xfrm>
              <a:off x="0" y="1824"/>
              <a:ext cx="300" cy="30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hlink"/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3"/>
            <p:cNvSpPr/>
            <p:nvPr/>
          </p:nvSpPr>
          <p:spPr>
            <a:xfrm>
              <a:off x="400" y="1536"/>
              <a:ext cx="0" cy="6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3"/>
            <p:cNvSpPr/>
            <p:nvPr/>
          </p:nvSpPr>
          <p:spPr>
            <a:xfrm>
              <a:off x="199" y="2089"/>
              <a:ext cx="5400" cy="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" name="Google Shape;26;p3"/>
          <p:cNvSpPr txBox="1">
            <a:spLocks noGrp="1"/>
          </p:cNvSpPr>
          <p:nvPr>
            <p:ph type="ctrTitle"/>
          </p:nvPr>
        </p:nvSpPr>
        <p:spPr>
          <a:xfrm>
            <a:off x="990600" y="1257300"/>
            <a:ext cx="7772400" cy="10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dt" idx="10"/>
          </p:nvPr>
        </p:nvSpPr>
        <p:spPr>
          <a:xfrm>
            <a:off x="9906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ftr" idx="11"/>
          </p:nvPr>
        </p:nvSpPr>
        <p:spPr>
          <a:xfrm>
            <a:off x="34290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sldNum" idx="12"/>
          </p:nvPr>
        </p:nvSpPr>
        <p:spPr>
          <a:xfrm>
            <a:off x="68580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129" name="Google Shape;129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32" name="Google Shape;132;p2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33" name="Google Shape;133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текст над объектом" type="txOverObj">
  <p:cSld name="TEXT_OVER_OBJEC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16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2"/>
          </p:nvPr>
        </p:nvSpPr>
        <p:spPr>
          <a:xfrm>
            <a:off x="457200" y="2953941"/>
            <a:ext cx="8229600" cy="16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dt" idx="10"/>
          </p:nvPr>
        </p:nvSpPr>
        <p:spPr>
          <a:xfrm>
            <a:off x="457200" y="4683919"/>
            <a:ext cx="2133600" cy="3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ftr" idx="11"/>
          </p:nvPr>
        </p:nvSpPr>
        <p:spPr>
          <a:xfrm>
            <a:off x="3124200" y="4683919"/>
            <a:ext cx="2895600" cy="3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sldNum" idx="12"/>
          </p:nvPr>
        </p:nvSpPr>
        <p:spPr>
          <a:xfrm>
            <a:off x="6553200" y="4683919"/>
            <a:ext cx="2133600" cy="3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body" idx="3"/>
          </p:nvPr>
        </p:nvSpPr>
        <p:spPr>
          <a:xfrm>
            <a:off x="4645025" y="1151335"/>
            <a:ext cx="40419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body" idx="4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457200" y="204788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00" cy="43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457200" y="1076325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0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10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10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10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Google Shape;78;p10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25" descr="http://im1-tub-kz.yandex.net/i?id=079f6f9f974b84d0f37fdb0450d6cd5a-135-144&amp;n=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245507">
            <a:off x="5964783" y="1386801"/>
            <a:ext cx="2980898" cy="206883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5"/>
          <p:cNvSpPr/>
          <p:nvPr/>
        </p:nvSpPr>
        <p:spPr>
          <a:xfrm>
            <a:off x="172625" y="515824"/>
            <a:ext cx="6143700" cy="367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" sz="24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  <a:t>Вы хотите спеть песню, у которой три куплета и припев, исполняемый после каждого куплета. </a:t>
            </a:r>
            <a:endParaRPr sz="2400" b="0" i="0" u="none" strike="noStrike" cap="none">
              <a:solidFill>
                <a:srgbClr val="0000C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" sz="24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Алгоритм</a:t>
            </a:r>
            <a:r>
              <a:rPr lang="ru" sz="24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  <a:t> Ваших действий будет следующим:</a:t>
            </a:r>
            <a:br>
              <a:rPr lang="ru" sz="24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" sz="24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  <a:t>1. Спеть 1-й куплет.</a:t>
            </a:r>
            <a:br>
              <a:rPr lang="ru" sz="24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" sz="24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  <a:t>2. </a:t>
            </a:r>
            <a:r>
              <a:rPr lang="ru" sz="24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Спеть припев.</a:t>
            </a:r>
            <a:r>
              <a:rPr lang="ru" sz="24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ru" sz="24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" sz="24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  <a:t>3. Спеть 2-й куплет.</a:t>
            </a:r>
            <a:br>
              <a:rPr lang="ru" sz="24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" sz="24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  <a:t>4. </a:t>
            </a:r>
            <a:r>
              <a:rPr lang="ru" sz="24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Спеть припев</a:t>
            </a:r>
            <a:r>
              <a:rPr lang="ru" sz="24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br>
              <a:rPr lang="ru" sz="24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" sz="24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  <a:t>5. Спеть 3-й куплет.</a:t>
            </a:r>
            <a:br>
              <a:rPr lang="ru" sz="24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" sz="24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  <a:t>6. </a:t>
            </a:r>
            <a:r>
              <a:rPr lang="ru" sz="24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Спеть припев.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5"/>
          <p:cNvSpPr txBox="1"/>
          <p:nvPr/>
        </p:nvSpPr>
        <p:spPr>
          <a:xfrm>
            <a:off x="784501" y="4326613"/>
            <a:ext cx="75750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В какой форме представлен этот алгоритм?</a:t>
            </a:r>
            <a:endParaRPr sz="2400" b="1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25"/>
          <p:cNvSpPr txBox="1"/>
          <p:nvPr/>
        </p:nvSpPr>
        <p:spPr>
          <a:xfrm>
            <a:off x="1104121" y="77225"/>
            <a:ext cx="52122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ru" sz="32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СПОЕМ    ВМЕСТЕ….</a:t>
            </a:r>
            <a:endParaRPr sz="3200"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Google Shape;227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33375" y="950988"/>
            <a:ext cx="2417481" cy="2993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65169" y="950989"/>
            <a:ext cx="2349894" cy="2993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15063" y="950989"/>
            <a:ext cx="2681287" cy="3115761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35"/>
          <p:cNvSpPr txBox="1"/>
          <p:nvPr/>
        </p:nvSpPr>
        <p:spPr>
          <a:xfrm>
            <a:off x="133350" y="71735"/>
            <a:ext cx="9010650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Известна цена  за 1 квадратный метр. Внесите изменения в программе для расчета необходимой суммы денег.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p36" descr="procs_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56025" y="0"/>
            <a:ext cx="68883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36"/>
          <p:cNvSpPr/>
          <p:nvPr/>
        </p:nvSpPr>
        <p:spPr>
          <a:xfrm>
            <a:off x="108325" y="1087800"/>
            <a:ext cx="2147700" cy="22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" sz="24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ru" sz="24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" sz="18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  <a:t>1. Спеть 1-й куплет.</a:t>
            </a:r>
            <a:br>
              <a:rPr lang="ru" sz="18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" sz="18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  <a:t>2. </a:t>
            </a:r>
            <a:r>
              <a:rPr lang="ru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Спеть припев.</a:t>
            </a:r>
            <a:r>
              <a:rPr lang="ru" sz="18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ru" sz="18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" sz="18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  <a:t>3. Спеть 2-й куплет.</a:t>
            </a:r>
            <a:br>
              <a:rPr lang="ru" sz="18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" sz="18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  <a:t>4. </a:t>
            </a:r>
            <a:r>
              <a:rPr lang="ru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Спеть припев</a:t>
            </a:r>
            <a:r>
              <a:rPr lang="ru" sz="18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br>
              <a:rPr lang="ru" sz="18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" sz="18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  <a:t>5. Спеть 3-й куплет.</a:t>
            </a:r>
            <a:br>
              <a:rPr lang="ru" sz="18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" sz="1800" b="0" i="0" u="none" strike="noStrike" cap="none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  <a:t>6. </a:t>
            </a:r>
            <a:r>
              <a:rPr lang="ru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Спеть припев.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44451"/>
            <a:ext cx="5667375" cy="5187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67375" y="0"/>
            <a:ext cx="347662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8"/>
          <p:cNvSpPr txBox="1"/>
          <p:nvPr/>
        </p:nvSpPr>
        <p:spPr>
          <a:xfrm>
            <a:off x="266700" y="309086"/>
            <a:ext cx="8743950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Маша накрывает на стол, в шкафу стоят  тарелки  разных радиусов. Составить программу, которая  определяет, на какую тарелку уместиться  квадратный кусок торта. </a:t>
            </a:r>
            <a:endParaRPr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Подпрограмму можно назвать cakeFit().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8" name="Google Shape;248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6700" y="2380237"/>
            <a:ext cx="2496564" cy="2496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63264" y="2957209"/>
            <a:ext cx="1811778" cy="18117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38"/>
          <p:cNvPicPr preferRelativeResize="0"/>
          <p:nvPr/>
        </p:nvPicPr>
        <p:blipFill rotWithShape="1">
          <a:blip r:embed="rId4">
            <a:alphaModFix/>
          </a:blip>
          <a:srcRect l="18628" t="6909" r="9212"/>
          <a:stretch/>
        </p:blipFill>
        <p:spPr>
          <a:xfrm>
            <a:off x="6115050" y="2019300"/>
            <a:ext cx="2686050" cy="2310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38"/>
          <p:cNvPicPr preferRelativeResize="0"/>
          <p:nvPr/>
        </p:nvPicPr>
        <p:blipFill rotWithShape="1">
          <a:blip r:embed="rId5">
            <a:alphaModFix/>
          </a:blip>
          <a:srcRect l="16795" r="16023"/>
          <a:stretch/>
        </p:blipFill>
        <p:spPr>
          <a:xfrm>
            <a:off x="4638675" y="3430889"/>
            <a:ext cx="1200150" cy="13380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oogle Shape;256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67056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81650" y="3044556"/>
            <a:ext cx="3562350" cy="2098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3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705600" y="0"/>
            <a:ext cx="2443162" cy="30445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0"/>
          <p:cNvSpPr/>
          <p:nvPr/>
        </p:nvSpPr>
        <p:spPr>
          <a:xfrm>
            <a:off x="1619250" y="932647"/>
            <a:ext cx="7200900" cy="22467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Рефлексия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 Сегодня на уроке я узнал…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 Мне было трудно…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 Предстоит  сделать дома….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26" descr="http://im2-tub-kz.yandex.net/i?id=b2493b408d10f4ddf1a23caef134d8a3-141-144&amp;n=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1525" y="182275"/>
            <a:ext cx="3474900" cy="230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6" descr="http://im0-tub-kz.yandex.net/i?id=efa3f03f82efc27f0171fd2c714318c3-01-144&amp;n=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19300" y="148675"/>
            <a:ext cx="3217200" cy="236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6" descr="http://im0-tub-kz.yandex.net/i?id=4362776ea9b283e0d8ddcf4bd4b432ce-105-144&amp;n=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1525" y="2571750"/>
            <a:ext cx="3474900" cy="255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6" descr="http://im1-tub-kz.yandex.net/i?id=ad8376fcad259a426fdd85c3b1575b44-109-144&amp;n=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62050" y="2615400"/>
            <a:ext cx="2613300" cy="246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6" descr="http://im0-tub-kz.yandex.net/i?id=7bb6eb2d153f3451cb5cb5ba40a6237e-141-144&amp;n=2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036500" y="2441550"/>
            <a:ext cx="2107500" cy="268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8"/>
          <p:cNvSpPr txBox="1"/>
          <p:nvPr/>
        </p:nvSpPr>
        <p:spPr>
          <a:xfrm>
            <a:off x="314850" y="1504125"/>
            <a:ext cx="8514300" cy="175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" sz="36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ПОДПРОГРАММЫ </a:t>
            </a:r>
            <a:endParaRPr sz="36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" sz="36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на языке программирования С++</a:t>
            </a:r>
            <a:endParaRPr sz="36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9"/>
          <p:cNvSpPr txBox="1"/>
          <p:nvPr/>
        </p:nvSpPr>
        <p:spPr>
          <a:xfrm>
            <a:off x="282000" y="308850"/>
            <a:ext cx="7338000" cy="8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" sz="2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Цель обучения:</a:t>
            </a:r>
            <a:endParaRPr sz="24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29"/>
          <p:cNvSpPr txBox="1"/>
          <p:nvPr/>
        </p:nvSpPr>
        <p:spPr>
          <a:xfrm>
            <a:off x="147725" y="1047475"/>
            <a:ext cx="8863500" cy="115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-"/>
            </a:pPr>
            <a:r>
              <a:rPr lang="ru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объяснять назначение подпрограмм, процедур и функций в программировании.</a:t>
            </a: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44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29"/>
          <p:cNvSpPr txBox="1"/>
          <p:nvPr/>
        </p:nvSpPr>
        <p:spPr>
          <a:xfrm>
            <a:off x="228275" y="2377000"/>
            <a:ext cx="7338000" cy="8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" sz="2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Критерии оценивания:</a:t>
            </a:r>
            <a:endParaRPr sz="24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29"/>
          <p:cNvSpPr txBox="1"/>
          <p:nvPr/>
        </p:nvSpPr>
        <p:spPr>
          <a:xfrm>
            <a:off x="228275" y="3061900"/>
            <a:ext cx="8863500" cy="115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-"/>
            </a:pPr>
            <a:r>
              <a:rPr lang="ru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обосновывает  использование подпрограмм при написании программного кода.</a:t>
            </a: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44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3825" y="38100"/>
            <a:ext cx="4914900" cy="510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2471025" cy="17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759075" y="1339850"/>
            <a:ext cx="2524750" cy="197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3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3249950"/>
            <a:ext cx="2524750" cy="189355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30"/>
          <p:cNvSpPr txBox="1"/>
          <p:nvPr/>
        </p:nvSpPr>
        <p:spPr>
          <a:xfrm>
            <a:off x="107425" y="1222100"/>
            <a:ext cx="456600" cy="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" sz="2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4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30"/>
          <p:cNvSpPr txBox="1"/>
          <p:nvPr/>
        </p:nvSpPr>
        <p:spPr>
          <a:xfrm>
            <a:off x="3827225" y="2833550"/>
            <a:ext cx="456600" cy="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" sz="2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4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30"/>
          <p:cNvSpPr txBox="1"/>
          <p:nvPr/>
        </p:nvSpPr>
        <p:spPr>
          <a:xfrm>
            <a:off x="2014425" y="4583750"/>
            <a:ext cx="456600" cy="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" sz="2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4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30"/>
          <p:cNvSpPr txBox="1"/>
          <p:nvPr/>
        </p:nvSpPr>
        <p:spPr>
          <a:xfrm>
            <a:off x="4740600" y="2117925"/>
            <a:ext cx="456600" cy="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8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30"/>
          <p:cNvSpPr txBox="1"/>
          <p:nvPr/>
        </p:nvSpPr>
        <p:spPr>
          <a:xfrm>
            <a:off x="6647425" y="2739550"/>
            <a:ext cx="456600" cy="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8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30"/>
          <p:cNvSpPr txBox="1"/>
          <p:nvPr/>
        </p:nvSpPr>
        <p:spPr>
          <a:xfrm>
            <a:off x="6647425" y="4288300"/>
            <a:ext cx="456600" cy="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8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0" name="Google Shape;190;p3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612500" y="4172213"/>
            <a:ext cx="1759075" cy="896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/>
          <p:nvPr/>
        </p:nvSpPr>
        <p:spPr>
          <a:xfrm>
            <a:off x="73050" y="156100"/>
            <a:ext cx="8997900" cy="14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" sz="36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Какое действие вы  выполняли несколько раз?</a:t>
            </a:r>
            <a:endParaRPr sz="36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6" name="Google Shape;196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98012" y="1993050"/>
            <a:ext cx="2772937" cy="216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89562" y="2806175"/>
            <a:ext cx="3208450" cy="222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3050" y="1880950"/>
            <a:ext cx="3016512" cy="239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Google Shape;203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41650"/>
            <a:ext cx="9144001" cy="460185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32"/>
          <p:cNvSpPr txBox="1"/>
          <p:nvPr/>
        </p:nvSpPr>
        <p:spPr>
          <a:xfrm>
            <a:off x="0" y="0"/>
            <a:ext cx="7338000" cy="9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" sz="2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Какой  выход из данной ситуации?</a:t>
            </a:r>
            <a:endParaRPr sz="24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5" name="Google Shape;205;p32"/>
          <p:cNvPicPr preferRelativeResize="0"/>
          <p:nvPr/>
        </p:nvPicPr>
        <p:blipFill rotWithShape="1">
          <a:blip r:embed="rId4">
            <a:alphaModFix/>
          </a:blip>
          <a:srcRect l="17554" t="14682" r="15137" b="22969"/>
          <a:stretch/>
        </p:blipFill>
        <p:spPr>
          <a:xfrm>
            <a:off x="8100171" y="0"/>
            <a:ext cx="1043829" cy="96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3"/>
          <p:cNvSpPr/>
          <p:nvPr/>
        </p:nvSpPr>
        <p:spPr>
          <a:xfrm>
            <a:off x="-150" y="311250"/>
            <a:ext cx="9144000" cy="42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 Что такое подпрограмма?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 Какие три важные задачи решают Подпрограммы?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 Какие виды подпрограмм существуют?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Дескрипторы: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объясняет назначение подпрограмм;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указывает виды подпрограмм;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указывает важность использования подпрограмм.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22774"/>
            <a:ext cx="7029450" cy="5166274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34"/>
          <p:cNvSpPr/>
          <p:nvPr/>
        </p:nvSpPr>
        <p:spPr>
          <a:xfrm>
            <a:off x="-19050" y="1200150"/>
            <a:ext cx="7048500" cy="2400300"/>
          </a:xfrm>
          <a:prstGeom prst="rect">
            <a:avLst/>
          </a:prstGeom>
          <a:noFill/>
          <a:ln w="5715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34"/>
          <p:cNvSpPr/>
          <p:nvPr/>
        </p:nvSpPr>
        <p:spPr>
          <a:xfrm>
            <a:off x="0" y="3600450"/>
            <a:ext cx="7048500" cy="154305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34"/>
          <p:cNvSpPr/>
          <p:nvPr/>
        </p:nvSpPr>
        <p:spPr>
          <a:xfrm>
            <a:off x="2739006" y="3745536"/>
            <a:ext cx="1992312" cy="714375"/>
          </a:xfrm>
          <a:prstGeom prst="wedgeRoundRectCallout">
            <a:avLst>
              <a:gd name="adj1" fmla="val -74356"/>
              <a:gd name="adj2" fmla="val 67744"/>
              <a:gd name="adj3" fmla="val 16667"/>
            </a:avLst>
          </a:prstGeom>
          <a:solidFill>
            <a:srgbClr val="E6E6FF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вызов процедуры</a:t>
            </a:r>
            <a:endParaRPr sz="2400" b="1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19" name="Google Shape;219;p34"/>
          <p:cNvSpPr/>
          <p:nvPr/>
        </p:nvSpPr>
        <p:spPr>
          <a:xfrm>
            <a:off x="3717474" y="152400"/>
            <a:ext cx="1992312" cy="714375"/>
          </a:xfrm>
          <a:prstGeom prst="wedgeRoundRectCallout">
            <a:avLst>
              <a:gd name="adj1" fmla="val -157543"/>
              <a:gd name="adj2" fmla="val 113078"/>
              <a:gd name="adj3" fmla="val 16667"/>
            </a:avLst>
          </a:prstGeom>
          <a:solidFill>
            <a:srgbClr val="E6E6FF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имя процедуры</a:t>
            </a:r>
            <a:endParaRPr sz="2400" b="1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20" name="Google Shape;220;p34"/>
          <p:cNvSpPr/>
          <p:nvPr/>
        </p:nvSpPr>
        <p:spPr>
          <a:xfrm>
            <a:off x="266700" y="1200150"/>
            <a:ext cx="876300" cy="43815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34"/>
          <p:cNvSpPr txBox="1"/>
          <p:nvPr/>
        </p:nvSpPr>
        <p:spPr>
          <a:xfrm>
            <a:off x="7190950" y="3745536"/>
            <a:ext cx="1762550" cy="769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Основная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программа</a:t>
            </a:r>
            <a:endParaRPr sz="18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4"/>
          <p:cNvSpPr txBox="1"/>
          <p:nvPr/>
        </p:nvSpPr>
        <p:spPr>
          <a:xfrm>
            <a:off x="7048500" y="1973886"/>
            <a:ext cx="1905000" cy="769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Подпрограмма-процедура</a:t>
            </a:r>
            <a:endParaRPr sz="1800" b="1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198</Words>
  <Application>Microsoft Office PowerPoint</Application>
  <PresentationFormat>Экран (16:9)</PresentationFormat>
  <Paragraphs>42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Simple Light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Жандаулетова Баглан Орынбасаровна</dc:creator>
  <cp:lastModifiedBy>Жандаулетова Баглан Орынбасаровна</cp:lastModifiedBy>
  <cp:revision>2</cp:revision>
  <dcterms:modified xsi:type="dcterms:W3CDTF">2019-05-21T05:26:21Z</dcterms:modified>
</cp:coreProperties>
</file>